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2/13/2023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2/13/2023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2/13/2023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2/13/2023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2/13/2023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2/13/2023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2/13/2023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2/13/2023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2/13/2023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Eops1caFV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RnChOf8RTs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gjTx7RVJPI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ALeORvCJG8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3303" y="725494"/>
            <a:ext cx="6902246" cy="3686015"/>
          </a:xfrm>
        </p:spPr>
        <p:txBody>
          <a:bodyPr>
            <a:normAutofit/>
          </a:bodyPr>
          <a:lstStyle/>
          <a:p>
            <a:r>
              <a:rPr lang="en-US" sz="8000" dirty="0"/>
              <a:t>Mondegreens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Madison couture</a:t>
            </a: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anchor="ctr">
            <a:normAutofit/>
          </a:bodyPr>
          <a:lstStyle/>
          <a:p>
            <a:pPr lvl="0"/>
            <a:r>
              <a:rPr lang="en-US" sz="4800" i="1" dirty="0">
                <a:solidFill>
                  <a:srgbClr val="FFFFFF"/>
                </a:solidFill>
              </a:rPr>
              <a:t>The Definition:</a:t>
            </a:r>
            <a:br>
              <a:rPr lang="en-US" sz="4800" i="1" dirty="0">
                <a:solidFill>
                  <a:srgbClr val="FFFFFF"/>
                </a:solidFill>
              </a:rPr>
            </a:br>
            <a:r>
              <a:rPr lang="en-US" sz="4800" i="1" dirty="0">
                <a:solidFill>
                  <a:srgbClr val="FFFFFF"/>
                </a:solidFill>
              </a:rPr>
              <a:t>A mondegreen is when a word or phrase in a song is misunderstood  resulting in misinterpreted lyrics.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23E59-A0B9-D477-11D5-D6BFE5D7E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Hey Way- PARTYNEXTDOOR</a:t>
            </a:r>
          </a:p>
        </p:txBody>
      </p:sp>
      <p:pic>
        <p:nvPicPr>
          <p:cNvPr id="1026" name="Picture 2" descr="Her Way - song and lyrics by PARTYNEXTDOOR | Spotify">
            <a:extLst>
              <a:ext uri="{FF2B5EF4-FFF2-40B4-BE49-F238E27FC236}">
                <a16:creationId xmlns:a16="http://schemas.microsoft.com/office/drawing/2014/main" id="{59123138-8B38-AE7E-37A5-2A4E544405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088" y="2192522"/>
            <a:ext cx="2348286" cy="234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54D0CD0-B817-64D0-D227-20DDB6C9A6DF}"/>
              </a:ext>
            </a:extLst>
          </p:cNvPr>
          <p:cNvCxnSpPr>
            <a:cxnSpLocks/>
          </p:cNvCxnSpPr>
          <p:nvPr/>
        </p:nvCxnSpPr>
        <p:spPr>
          <a:xfrm>
            <a:off x="1382201" y="4948770"/>
            <a:ext cx="24940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B19F87F9-E335-EEB1-16B0-2575BF3AE454}"/>
              </a:ext>
            </a:extLst>
          </p:cNvPr>
          <p:cNvSpPr/>
          <p:nvPr/>
        </p:nvSpPr>
        <p:spPr>
          <a:xfrm>
            <a:off x="1656522" y="4849378"/>
            <a:ext cx="198782" cy="19878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6875B0-1861-F9BA-C905-7D357BE3D2FA}"/>
              </a:ext>
            </a:extLst>
          </p:cNvPr>
          <p:cNvSpPr txBox="1"/>
          <p:nvPr/>
        </p:nvSpPr>
        <p:spPr>
          <a:xfrm>
            <a:off x="1855304" y="5031955"/>
            <a:ext cx="2494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0:25 – 0.42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667E88-471A-150D-7427-015D42425902}"/>
              </a:ext>
            </a:extLst>
          </p:cNvPr>
          <p:cNvSpPr txBox="1"/>
          <p:nvPr/>
        </p:nvSpPr>
        <p:spPr>
          <a:xfrm>
            <a:off x="219985" y="5565911"/>
            <a:ext cx="5367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hlinkClick r:id="rId3"/>
              </a:rPr>
              <a:t>https://www.youtube.com/watch?v=1Eops1caFVM</a:t>
            </a:r>
            <a:r>
              <a:rPr lang="en-CA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F1357A-C6C1-1140-21F3-74F306253DE4}"/>
              </a:ext>
            </a:extLst>
          </p:cNvPr>
          <p:cNvSpPr txBox="1"/>
          <p:nvPr/>
        </p:nvSpPr>
        <p:spPr>
          <a:xfrm>
            <a:off x="5705062" y="3646961"/>
            <a:ext cx="53671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I'll still say, this b***h looks like Lindsay Lohan (Lindsay Lohan)</a:t>
            </a:r>
            <a:br>
              <a:rPr lang="en-US" dirty="0">
                <a:solidFill>
                  <a:srgbClr val="00B050"/>
                </a:solidFill>
              </a:rPr>
            </a:br>
            <a:r>
              <a:rPr lang="en-US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She gets down just like Lindsay Lohan (yeah, yeah, yeah)</a:t>
            </a:r>
            <a:br>
              <a:rPr lang="en-US" dirty="0">
                <a:solidFill>
                  <a:srgbClr val="00B050"/>
                </a:solidFill>
              </a:rPr>
            </a:br>
            <a:r>
              <a:rPr lang="en-US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Round the block, she's not </a:t>
            </a:r>
            <a:r>
              <a:rPr lang="en-US" b="0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showin</a:t>
            </a:r>
            <a:r>
              <a:rPr lang="en-US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' </a:t>
            </a:r>
            <a:r>
              <a:rPr lang="en-US" b="0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nothin</a:t>
            </a:r>
            <a:r>
              <a:rPr lang="en-US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'</a:t>
            </a:r>
            <a:br>
              <a:rPr lang="en-US" dirty="0">
                <a:solidFill>
                  <a:srgbClr val="00B050"/>
                </a:solidFill>
              </a:rPr>
            </a:br>
            <a:r>
              <a:rPr lang="en-US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That b***h bad, watch her blow a whole band</a:t>
            </a:r>
            <a:endParaRPr lang="en-CA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04B1DD-07F5-1CA2-68A3-A993DB3807BA}"/>
              </a:ext>
            </a:extLst>
          </p:cNvPr>
          <p:cNvSpPr txBox="1"/>
          <p:nvPr/>
        </p:nvSpPr>
        <p:spPr>
          <a:xfrm>
            <a:off x="5711687" y="2116480"/>
            <a:ext cx="5632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I still say, these b***</a:t>
            </a:r>
            <a:r>
              <a:rPr lang="en-CA" dirty="0" err="1">
                <a:solidFill>
                  <a:srgbClr val="FF0000"/>
                </a:solidFill>
              </a:rPr>
              <a:t>hes</a:t>
            </a:r>
            <a:r>
              <a:rPr lang="en-CA" dirty="0">
                <a:solidFill>
                  <a:srgbClr val="FF0000"/>
                </a:solidFill>
              </a:rPr>
              <a:t> like greasy loafers</a:t>
            </a:r>
          </a:p>
          <a:p>
            <a:r>
              <a:rPr lang="en-CA" dirty="0">
                <a:solidFill>
                  <a:srgbClr val="FF0000"/>
                </a:solidFill>
              </a:rPr>
              <a:t>She gets down just like Lindsay Lohan</a:t>
            </a:r>
          </a:p>
          <a:p>
            <a:r>
              <a:rPr lang="en-CA" dirty="0">
                <a:solidFill>
                  <a:srgbClr val="FF0000"/>
                </a:solidFill>
              </a:rPr>
              <a:t>Round applause, she’s not going shopping</a:t>
            </a:r>
          </a:p>
          <a:p>
            <a:r>
              <a:rPr lang="en-CA" dirty="0">
                <a:solidFill>
                  <a:srgbClr val="FF0000"/>
                </a:solidFill>
              </a:rPr>
              <a:t>That b***h bad, watch her blow up all night</a:t>
            </a:r>
          </a:p>
        </p:txBody>
      </p:sp>
    </p:spTree>
    <p:extLst>
      <p:ext uri="{BB962C8B-B14F-4D97-AF65-F5344CB8AC3E}">
        <p14:creationId xmlns:p14="http://schemas.microsoft.com/office/powerpoint/2010/main" val="405504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D3FF6-596A-FB9B-63A3-2A2FE6234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Cover Me Up- Morgan Wallen</a:t>
            </a:r>
          </a:p>
        </p:txBody>
      </p:sp>
      <p:pic>
        <p:nvPicPr>
          <p:cNvPr id="2050" name="Picture 2" descr="Morgan Wallen – Cover Me Up Lyrics | Genius Lyrics">
            <a:extLst>
              <a:ext uri="{FF2B5EF4-FFF2-40B4-BE49-F238E27FC236}">
                <a16:creationId xmlns:a16="http://schemas.microsoft.com/office/drawing/2014/main" id="{E95A5A61-3E5D-BE69-05DC-B12A9002A0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412" y="2129255"/>
            <a:ext cx="2599489" cy="259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1883AD-E6D2-D5A0-2F9C-1930883430A7}"/>
              </a:ext>
            </a:extLst>
          </p:cNvPr>
          <p:cNvSpPr txBox="1"/>
          <p:nvPr/>
        </p:nvSpPr>
        <p:spPr>
          <a:xfrm>
            <a:off x="701753" y="5648893"/>
            <a:ext cx="5394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hlinkClick r:id="rId3"/>
              </a:rPr>
              <a:t>https://www.youtube.com/watch?v=1RnChOf8RTs</a:t>
            </a:r>
            <a:r>
              <a:rPr lang="en-CA" dirty="0"/>
              <a:t>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F2F3800-4225-2843-F772-D07C3C1B4E3F}"/>
              </a:ext>
            </a:extLst>
          </p:cNvPr>
          <p:cNvCxnSpPr>
            <a:cxnSpLocks/>
          </p:cNvCxnSpPr>
          <p:nvPr/>
        </p:nvCxnSpPr>
        <p:spPr>
          <a:xfrm>
            <a:off x="1391057" y="5120639"/>
            <a:ext cx="28901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C31D6E12-DEC7-AF16-6B3E-263FDD3C8723}"/>
              </a:ext>
            </a:extLst>
          </p:cNvPr>
          <p:cNvSpPr/>
          <p:nvPr/>
        </p:nvSpPr>
        <p:spPr>
          <a:xfrm>
            <a:off x="1749289" y="5027874"/>
            <a:ext cx="212034" cy="16697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3AD0AC-3E43-A426-2A18-5C0AFC76530D}"/>
              </a:ext>
            </a:extLst>
          </p:cNvPr>
          <p:cNvSpPr txBox="1"/>
          <p:nvPr/>
        </p:nvSpPr>
        <p:spPr>
          <a:xfrm>
            <a:off x="2173126" y="5256997"/>
            <a:ext cx="3048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0:23 – 0:44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1E21D8-BB55-EFC2-28C0-7FD05C9BC7D6}"/>
              </a:ext>
            </a:extLst>
          </p:cNvPr>
          <p:cNvSpPr txBox="1"/>
          <p:nvPr/>
        </p:nvSpPr>
        <p:spPr>
          <a:xfrm>
            <a:off x="5501716" y="3774595"/>
            <a:ext cx="3339547" cy="954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The days when we raged, we flew off the page</a:t>
            </a:r>
            <a:br>
              <a:rPr lang="en-US" dirty="0">
                <a:solidFill>
                  <a:srgbClr val="00B050"/>
                </a:solidFill>
              </a:rPr>
            </a:br>
            <a:r>
              <a:rPr lang="en-US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Such damage was done</a:t>
            </a:r>
            <a:endParaRPr lang="en-CA" dirty="0">
              <a:solidFill>
                <a:srgbClr val="00B05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99CEDF-284F-58EA-5299-F26D193A7272}"/>
              </a:ext>
            </a:extLst>
          </p:cNvPr>
          <p:cNvSpPr txBox="1"/>
          <p:nvPr/>
        </p:nvSpPr>
        <p:spPr>
          <a:xfrm>
            <a:off x="5501716" y="2505669"/>
            <a:ext cx="3339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The days we were raised, we flew off the pave </a:t>
            </a:r>
          </a:p>
          <a:p>
            <a:r>
              <a:rPr lang="en-CA" dirty="0">
                <a:solidFill>
                  <a:srgbClr val="FF0000"/>
                </a:solidFill>
              </a:rPr>
              <a:t>Sub sad he was numb</a:t>
            </a:r>
          </a:p>
        </p:txBody>
      </p:sp>
    </p:spTree>
    <p:extLst>
      <p:ext uri="{BB962C8B-B14F-4D97-AF65-F5344CB8AC3E}">
        <p14:creationId xmlns:p14="http://schemas.microsoft.com/office/powerpoint/2010/main" val="402994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E85BB-4585-DB2B-D0D1-BB23993F9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1000 Blunts- $</a:t>
            </a:r>
            <a:r>
              <a:rPr lang="en-CA" dirty="0" err="1"/>
              <a:t>uicideboy</a:t>
            </a:r>
            <a:r>
              <a:rPr lang="en-CA" dirty="0"/>
              <a:t>$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97808-99B8-EF90-5F8B-345FC2B59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5431" y="3659498"/>
            <a:ext cx="3893489" cy="2463799"/>
          </a:xfrm>
        </p:spPr>
        <p:txBody>
          <a:bodyPr/>
          <a:lstStyle/>
          <a:p>
            <a:r>
              <a:rPr lang="en-US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Hold tight, (you did good, $lick) hold tight (it's a Smash)</a:t>
            </a:r>
            <a:br>
              <a:rPr lang="en-US" dirty="0">
                <a:solidFill>
                  <a:srgbClr val="00B050"/>
                </a:solidFill>
              </a:rPr>
            </a:br>
            <a:r>
              <a:rPr lang="en-US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I know this in my mind, I know this in my mind</a:t>
            </a:r>
            <a:br>
              <a:rPr lang="en-US" dirty="0">
                <a:solidFill>
                  <a:srgbClr val="00B050"/>
                </a:solidFill>
              </a:rPr>
            </a:br>
            <a:r>
              <a:rPr lang="en-US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Hold tight, hold tight</a:t>
            </a:r>
            <a:endParaRPr lang="en-CA" dirty="0">
              <a:solidFill>
                <a:srgbClr val="00B050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AF54894-E415-D1EC-84AF-4382800F8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86" y="2115474"/>
            <a:ext cx="2686929" cy="268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A76423B-9F3F-7FEB-3C76-62F9295EB5EE}"/>
              </a:ext>
            </a:extLst>
          </p:cNvPr>
          <p:cNvCxnSpPr/>
          <p:nvPr/>
        </p:nvCxnSpPr>
        <p:spPr>
          <a:xfrm>
            <a:off x="1410542" y="5119590"/>
            <a:ext cx="29964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lowchart: Sequential Access Storage 5">
            <a:extLst>
              <a:ext uri="{FF2B5EF4-FFF2-40B4-BE49-F238E27FC236}">
                <a16:creationId xmlns:a16="http://schemas.microsoft.com/office/drawing/2014/main" id="{54CAF430-0D1D-F714-BB4F-C85B72D567AE}"/>
              </a:ext>
            </a:extLst>
          </p:cNvPr>
          <p:cNvSpPr/>
          <p:nvPr/>
        </p:nvSpPr>
        <p:spPr>
          <a:xfrm>
            <a:off x="1630018" y="4987068"/>
            <a:ext cx="278295" cy="265044"/>
          </a:xfrm>
          <a:prstGeom prst="flowChartMagneticTap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92A9FD-802E-4E5E-A3EA-EAC87B365265}"/>
              </a:ext>
            </a:extLst>
          </p:cNvPr>
          <p:cNvSpPr txBox="1"/>
          <p:nvPr/>
        </p:nvSpPr>
        <p:spPr>
          <a:xfrm>
            <a:off x="2027582" y="5252112"/>
            <a:ext cx="3094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0:00 – 0:09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B982E5-37FB-E031-6CE0-A0E74E5662F2}"/>
              </a:ext>
            </a:extLst>
          </p:cNvPr>
          <p:cNvSpPr txBox="1"/>
          <p:nvPr/>
        </p:nvSpPr>
        <p:spPr>
          <a:xfrm>
            <a:off x="583096" y="5753965"/>
            <a:ext cx="4966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hlinkClick r:id="rId3"/>
              </a:rPr>
              <a:t>https://www.youtube.com/watch?v=VgjTx7RVJPI</a:t>
            </a:r>
            <a:r>
              <a:rPr lang="en-CA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641727-BB9F-84FF-9435-E39C229E2AEA}"/>
              </a:ext>
            </a:extLst>
          </p:cNvPr>
          <p:cNvSpPr txBox="1"/>
          <p:nvPr/>
        </p:nvSpPr>
        <p:spPr>
          <a:xfrm>
            <a:off x="7085431" y="2468456"/>
            <a:ext cx="37576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rgbClr val="FF0000"/>
                </a:solidFill>
              </a:rPr>
              <a:t>Haunted, Haunted, </a:t>
            </a:r>
            <a:r>
              <a:rPr lang="en-CA" sz="2000" dirty="0" err="1">
                <a:solidFill>
                  <a:srgbClr val="FF0000"/>
                </a:solidFill>
              </a:rPr>
              <a:t>i</a:t>
            </a:r>
            <a:r>
              <a:rPr lang="en-CA" sz="2000" dirty="0">
                <a:solidFill>
                  <a:srgbClr val="FF0000"/>
                </a:solidFill>
              </a:rPr>
              <a:t> know its in my mind, I know its in my mind</a:t>
            </a:r>
          </a:p>
          <a:p>
            <a:r>
              <a:rPr lang="en-CA" sz="2000" dirty="0">
                <a:solidFill>
                  <a:srgbClr val="FF0000"/>
                </a:solidFill>
              </a:rPr>
              <a:t>Haunted, haunted</a:t>
            </a:r>
          </a:p>
        </p:txBody>
      </p:sp>
    </p:spTree>
    <p:extLst>
      <p:ext uri="{BB962C8B-B14F-4D97-AF65-F5344CB8AC3E}">
        <p14:creationId xmlns:p14="http://schemas.microsoft.com/office/powerpoint/2010/main" val="3444364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A3548-F9C1-D60A-E4DA-D78E06785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Spin Bout U- Drake ft 21 savage</a:t>
            </a:r>
          </a:p>
        </p:txBody>
      </p:sp>
      <p:pic>
        <p:nvPicPr>
          <p:cNvPr id="4098" name="Picture 2" descr="Drake, 21 Savage - Spin Bout U - Latest Naija Music">
            <a:extLst>
              <a:ext uri="{FF2B5EF4-FFF2-40B4-BE49-F238E27FC236}">
                <a16:creationId xmlns:a16="http://schemas.microsoft.com/office/drawing/2014/main" id="{D9293B03-BA38-045C-59A7-6D63A0B2A2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4" t="12097" r="20763" b="15982"/>
          <a:stretch/>
        </p:blipFill>
        <p:spPr bwMode="auto">
          <a:xfrm>
            <a:off x="1136630" y="2052812"/>
            <a:ext cx="2647580" cy="259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0DD3820-16C4-4CDF-001C-9EF559CD1BC8}"/>
              </a:ext>
            </a:extLst>
          </p:cNvPr>
          <p:cNvCxnSpPr/>
          <p:nvPr/>
        </p:nvCxnSpPr>
        <p:spPr>
          <a:xfrm>
            <a:off x="1223888" y="4885159"/>
            <a:ext cx="23633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68E5A7AF-DA4C-C329-A040-0CD93BD6D2AB}"/>
              </a:ext>
            </a:extLst>
          </p:cNvPr>
          <p:cNvSpPr/>
          <p:nvPr/>
        </p:nvSpPr>
        <p:spPr>
          <a:xfrm>
            <a:off x="1314820" y="4805188"/>
            <a:ext cx="212034" cy="15994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D827D3-5A1C-965F-0CE2-01C3CA0DC33A}"/>
              </a:ext>
            </a:extLst>
          </p:cNvPr>
          <p:cNvSpPr txBox="1"/>
          <p:nvPr/>
        </p:nvSpPr>
        <p:spPr>
          <a:xfrm>
            <a:off x="1645411" y="4987862"/>
            <a:ext cx="1630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2:55 – 2:57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859325-DB96-A7F8-34F8-2CF8E010AC7B}"/>
              </a:ext>
            </a:extLst>
          </p:cNvPr>
          <p:cNvSpPr txBox="1"/>
          <p:nvPr/>
        </p:nvSpPr>
        <p:spPr>
          <a:xfrm>
            <a:off x="212035" y="5459896"/>
            <a:ext cx="5208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hlinkClick r:id="rId3"/>
              </a:rPr>
              <a:t>https://www.youtube.com/watch?v=jALeORvCJG8</a:t>
            </a:r>
            <a:r>
              <a:rPr lang="en-CA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251E6B-B003-C459-ED04-161E0E3B45BE}"/>
              </a:ext>
            </a:extLst>
          </p:cNvPr>
          <p:cNvSpPr txBox="1"/>
          <p:nvPr/>
        </p:nvSpPr>
        <p:spPr>
          <a:xfrm>
            <a:off x="5221357" y="3630174"/>
            <a:ext cx="2252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92D050"/>
                </a:solidFill>
              </a:rPr>
              <a:t>Burn somebody block for you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F9FF7C-3EF0-1916-956B-64FABB1B2E8E}"/>
              </a:ext>
            </a:extLst>
          </p:cNvPr>
          <p:cNvSpPr txBox="1"/>
          <p:nvPr/>
        </p:nvSpPr>
        <p:spPr>
          <a:xfrm>
            <a:off x="5221357" y="2822138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Burn somebody's body for you</a:t>
            </a:r>
          </a:p>
        </p:txBody>
      </p:sp>
    </p:spTree>
    <p:extLst>
      <p:ext uri="{BB962C8B-B14F-4D97-AF65-F5344CB8AC3E}">
        <p14:creationId xmlns:p14="http://schemas.microsoft.com/office/powerpoint/2010/main" val="3626067767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{A564FF8F-AE96-455E-8FA9-672B41431995}tf56160789_win32</Template>
  <TotalTime>52</TotalTime>
  <Words>301</Words>
  <Application>Microsoft Office PowerPoint</Application>
  <PresentationFormat>Widescreen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Bookman Old Style</vt:lpstr>
      <vt:lpstr>Calibri</vt:lpstr>
      <vt:lpstr>Franklin Gothic Book</vt:lpstr>
      <vt:lpstr>1_RetrospectVTI</vt:lpstr>
      <vt:lpstr>Mondegreens</vt:lpstr>
      <vt:lpstr>The Definition: A mondegreen is when a word or phrase in a song is misunderstood  resulting in misinterpreted lyrics.</vt:lpstr>
      <vt:lpstr>Hey Way- PARTYNEXTDOOR</vt:lpstr>
      <vt:lpstr>Cover Me Up- Morgan Wallen</vt:lpstr>
      <vt:lpstr>1000 Blunts- $uicideboy$</vt:lpstr>
      <vt:lpstr>Spin Bout U- Drake ft 21 savage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Mondegreens</dc:title>
  <dc:creator>Couture, Skylar</dc:creator>
  <cp:lastModifiedBy>madi couture</cp:lastModifiedBy>
  <cp:revision>1</cp:revision>
  <dcterms:created xsi:type="dcterms:W3CDTF">2023-02-13T17:17:06Z</dcterms:created>
  <dcterms:modified xsi:type="dcterms:W3CDTF">2023-02-13T18:09:39Z</dcterms:modified>
</cp:coreProperties>
</file>